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86" r:id="rId5"/>
    <p:sldId id="273" r:id="rId6"/>
    <p:sldId id="275" r:id="rId7"/>
    <p:sldId id="257" r:id="rId8"/>
    <p:sldId id="261" r:id="rId9"/>
    <p:sldId id="277" r:id="rId10"/>
    <p:sldId id="262" r:id="rId11"/>
    <p:sldId id="259" r:id="rId12"/>
    <p:sldId id="278" r:id="rId13"/>
    <p:sldId id="276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CA" sz="2400" dirty="0" smtClean="0"/>
              <a:t>Targeted </a:t>
            </a:r>
            <a:r>
              <a:rPr lang="en-CA" sz="2400" dirty="0"/>
              <a:t>versus Actual Population Growth</a:t>
            </a:r>
            <a:r>
              <a:rPr lang="en-CA" sz="2400" baseline="0" dirty="0"/>
              <a:t> Rates for HRM 2006-2010</a:t>
            </a:r>
            <a:endParaRPr lang="en-CA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Targeted</c:v>
                </c:pt>
              </c:strCache>
            </c:strRef>
          </c:tx>
          <c:invertIfNegative val="0"/>
          <c:cat>
            <c:strRef>
              <c:f>Sheet1!$E$6:$E$8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Sheet1!$G$5</c:f>
              <c:strCache>
                <c:ptCount val="1"/>
                <c:pt idx="0">
                  <c:v>Actual*</c:v>
                </c:pt>
              </c:strCache>
            </c:strRef>
          </c:tx>
          <c:invertIfNegative val="0"/>
          <c:cat>
            <c:strRef>
              <c:f>Sheet1!$E$6:$E$8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Sheet1!$G$6:$G$8</c:f>
              <c:numCache>
                <c:formatCode>0%</c:formatCode>
                <c:ptCount val="3"/>
                <c:pt idx="0">
                  <c:v>0.17</c:v>
                </c:pt>
                <c:pt idx="1">
                  <c:v>0.56999999999999995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51424"/>
        <c:axId val="30152960"/>
      </c:barChart>
      <c:catAx>
        <c:axId val="30151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30152960"/>
        <c:crosses val="autoZero"/>
        <c:auto val="1"/>
        <c:lblAlgn val="ctr"/>
        <c:lblOffset val="100"/>
        <c:noMultiLvlLbl val="0"/>
      </c:catAx>
      <c:valAx>
        <c:axId val="301529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0151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1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84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31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2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37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74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68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2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60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40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3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88F1-0803-40AC-83D0-56EA34435C87}" type="datetimeFigureOut">
              <a:rPr lang="en-CA" smtClean="0"/>
              <a:t>20/06/2011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9CEF-96CF-486F-ACE2-4BA15F357A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8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3428572" cy="54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Population Growth Rates </a:t>
            </a:r>
            <a:b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1980-1990</a:t>
            </a:r>
            <a:r>
              <a:rPr kumimoji="0" lang="en-C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C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500299"/>
              </p:ext>
            </p:extLst>
          </p:nvPr>
        </p:nvGraphicFramePr>
        <p:xfrm>
          <a:off x="611559" y="1772810"/>
          <a:ext cx="7992888" cy="46805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City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City Growth Rate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Suburban Growth Rate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Detroit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2.12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-14.56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Toledo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-6.12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7.23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Akron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-6.13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2.80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Chicago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-7.37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7.56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Milwaukee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-1.40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5.79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Syracuese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-3.67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4.89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St. Louis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-12.39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6.41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Philadelphia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-6.08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8.02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Rochester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-4.18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5.66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Cincinnati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-5.55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7.14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Baltimore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-6.46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16.52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Kansas City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-2.88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14.79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Washington, D.C.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highlight>
                            <a:srgbClr val="FFFF00"/>
                          </a:highlight>
                        </a:rPr>
                        <a:t>-4.94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highlight>
                            <a:srgbClr val="FFFF00"/>
                          </a:highlight>
                        </a:rPr>
                        <a:t>26.95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Halifax*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highlight>
                            <a:srgbClr val="FFFF00"/>
                          </a:highlight>
                        </a:rPr>
                        <a:t>-5.26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highlight>
                            <a:srgbClr val="FFFF00"/>
                          </a:highlight>
                        </a:rPr>
                        <a:t>28.57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8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Exit Five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1973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1" y="2174875"/>
            <a:ext cx="4001945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2011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28330"/>
            <a:ext cx="4041775" cy="3844377"/>
          </a:xfrm>
        </p:spPr>
      </p:pic>
    </p:spTree>
    <p:extLst>
      <p:ext uri="{BB962C8B-B14F-4D97-AF65-F5344CB8AC3E}">
        <p14:creationId xmlns:p14="http://schemas.microsoft.com/office/powerpoint/2010/main" val="1936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lvl="0"/>
            <a:r>
              <a:rPr lang="en-GB" sz="5400" dirty="0" smtClean="0"/>
              <a:t>Key objectives of the </a:t>
            </a:r>
            <a:br>
              <a:rPr lang="en-GB" sz="5400" dirty="0" smtClean="0"/>
            </a:br>
            <a:r>
              <a:rPr lang="en-GB" sz="5400" dirty="0" smtClean="0"/>
              <a:t>Our HRM Alliance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Healthy </a:t>
            </a:r>
            <a:r>
              <a:rPr lang="en-GB" dirty="0"/>
              <a:t>and active </a:t>
            </a:r>
            <a:r>
              <a:rPr lang="en-GB" dirty="0" smtClean="0"/>
              <a:t>population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Robust transportation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Sustainable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Protected and connected blue and green areas, as well as the primacy of green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Vibrant community centres across the entire municipality, including urban, suburban, and rural</a:t>
            </a:r>
          </a:p>
        </p:txBody>
      </p:sp>
    </p:spTree>
    <p:extLst>
      <p:ext uri="{BB962C8B-B14F-4D97-AF65-F5344CB8AC3E}">
        <p14:creationId xmlns:p14="http://schemas.microsoft.com/office/powerpoint/2010/main" val="411207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07" y="0"/>
            <a:ext cx="4711992" cy="33569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" y="3356993"/>
            <a:ext cx="4416655" cy="35010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07" y="3356993"/>
            <a:ext cx="4711992" cy="3501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" y="1"/>
            <a:ext cx="4402660" cy="33424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37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/>
              <a:t>www.ourhrmalliance.ca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2702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Winnipeg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34288" cy="5056135"/>
          </a:xfrm>
        </p:spPr>
      </p:pic>
    </p:spTree>
    <p:extLst>
      <p:ext uri="{BB962C8B-B14F-4D97-AF65-F5344CB8AC3E}">
        <p14:creationId xmlns:p14="http://schemas.microsoft.com/office/powerpoint/2010/main" val="37600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Calgary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333"/>
            <a:ext cx="8229600" cy="4433697"/>
          </a:xfrm>
        </p:spPr>
      </p:pic>
    </p:spTree>
    <p:extLst>
      <p:ext uri="{BB962C8B-B14F-4D97-AF65-F5344CB8AC3E}">
        <p14:creationId xmlns:p14="http://schemas.microsoft.com/office/powerpoint/2010/main" val="269799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Edmonton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8564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Toronto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344816" cy="5559847"/>
          </a:xfrm>
        </p:spPr>
      </p:pic>
    </p:spTree>
    <p:extLst>
      <p:ext uri="{BB962C8B-B14F-4D97-AF65-F5344CB8AC3E}">
        <p14:creationId xmlns:p14="http://schemas.microsoft.com/office/powerpoint/2010/main" val="208389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en-CA" sz="9600" dirty="0" smtClean="0"/>
              <a:t>What about HRM?</a:t>
            </a:r>
            <a:endParaRPr lang="en-CA" sz="9600" dirty="0"/>
          </a:p>
        </p:txBody>
      </p:sp>
    </p:spTree>
    <p:extLst>
      <p:ext uri="{BB962C8B-B14F-4D97-AF65-F5344CB8AC3E}">
        <p14:creationId xmlns:p14="http://schemas.microsoft.com/office/powerpoint/2010/main" val="18461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Halifax Regional Municipality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5" y="1600200"/>
            <a:ext cx="7858090" cy="4525963"/>
          </a:xfrm>
        </p:spPr>
      </p:pic>
    </p:spTree>
    <p:extLst>
      <p:ext uri="{BB962C8B-B14F-4D97-AF65-F5344CB8AC3E}">
        <p14:creationId xmlns:p14="http://schemas.microsoft.com/office/powerpoint/2010/main" val="38721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9014660" cy="6513587"/>
          </a:xfrm>
        </p:spPr>
      </p:pic>
    </p:spTree>
    <p:extLst>
      <p:ext uri="{BB962C8B-B14F-4D97-AF65-F5344CB8AC3E}">
        <p14:creationId xmlns:p14="http://schemas.microsoft.com/office/powerpoint/2010/main" val="16439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571162"/>
              </p:ext>
            </p:extLst>
          </p:nvPr>
        </p:nvGraphicFramePr>
        <p:xfrm>
          <a:off x="755576" y="654254"/>
          <a:ext cx="7632848" cy="554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4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142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Winnipeg</vt:lpstr>
      <vt:lpstr>Calgary</vt:lpstr>
      <vt:lpstr>Edmonton</vt:lpstr>
      <vt:lpstr>Toronto</vt:lpstr>
      <vt:lpstr>What about HRM?</vt:lpstr>
      <vt:lpstr>Halifax Regional Municipality</vt:lpstr>
      <vt:lpstr>PowerPoint Presentation</vt:lpstr>
      <vt:lpstr>PowerPoint Presentation</vt:lpstr>
      <vt:lpstr>Population Growth Rates  1980-1990 </vt:lpstr>
      <vt:lpstr>Exit Five</vt:lpstr>
      <vt:lpstr>Key objectives of the  Our HRM Alliance</vt:lpstr>
      <vt:lpstr>PowerPoint Presentation</vt:lpstr>
      <vt:lpstr>www.ourhrmalliance.ca</vt:lpstr>
    </vt:vector>
  </TitlesOfParts>
  <Company>Ecology Action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Powley</dc:creator>
  <cp:lastModifiedBy>Jen Powley</cp:lastModifiedBy>
  <cp:revision>19</cp:revision>
  <dcterms:created xsi:type="dcterms:W3CDTF">2011-05-19T19:37:13Z</dcterms:created>
  <dcterms:modified xsi:type="dcterms:W3CDTF">2011-06-20T13:24:12Z</dcterms:modified>
</cp:coreProperties>
</file>